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1383625" cy="30275213"/>
  <p:notesSz cx="6858000" cy="9144000"/>
  <p:defaultTextStyle>
    <a:defPPr>
      <a:defRPr lang="en-US"/>
    </a:defPPr>
    <a:lvl1pPr marL="0" algn="l" defTabSz="2430475" rtl="0" eaLnBrk="1" latinLnBrk="0" hangingPunct="1">
      <a:defRPr sz="4784" kern="1200">
        <a:solidFill>
          <a:schemeClr val="tx1"/>
        </a:solidFill>
        <a:latin typeface="+mn-lt"/>
        <a:ea typeface="+mn-ea"/>
        <a:cs typeface="+mn-cs"/>
      </a:defRPr>
    </a:lvl1pPr>
    <a:lvl2pPr marL="1215238" algn="l" defTabSz="2430475" rtl="0" eaLnBrk="1" latinLnBrk="0" hangingPunct="1">
      <a:defRPr sz="4784" kern="1200">
        <a:solidFill>
          <a:schemeClr val="tx1"/>
        </a:solidFill>
        <a:latin typeface="+mn-lt"/>
        <a:ea typeface="+mn-ea"/>
        <a:cs typeface="+mn-cs"/>
      </a:defRPr>
    </a:lvl2pPr>
    <a:lvl3pPr marL="2430475" algn="l" defTabSz="2430475" rtl="0" eaLnBrk="1" latinLnBrk="0" hangingPunct="1">
      <a:defRPr sz="4784" kern="1200">
        <a:solidFill>
          <a:schemeClr val="tx1"/>
        </a:solidFill>
        <a:latin typeface="+mn-lt"/>
        <a:ea typeface="+mn-ea"/>
        <a:cs typeface="+mn-cs"/>
      </a:defRPr>
    </a:lvl3pPr>
    <a:lvl4pPr marL="3645713" algn="l" defTabSz="2430475" rtl="0" eaLnBrk="1" latinLnBrk="0" hangingPunct="1">
      <a:defRPr sz="4784" kern="1200">
        <a:solidFill>
          <a:schemeClr val="tx1"/>
        </a:solidFill>
        <a:latin typeface="+mn-lt"/>
        <a:ea typeface="+mn-ea"/>
        <a:cs typeface="+mn-cs"/>
      </a:defRPr>
    </a:lvl4pPr>
    <a:lvl5pPr marL="4860950" algn="l" defTabSz="2430475" rtl="0" eaLnBrk="1" latinLnBrk="0" hangingPunct="1">
      <a:defRPr sz="4784" kern="1200">
        <a:solidFill>
          <a:schemeClr val="tx1"/>
        </a:solidFill>
        <a:latin typeface="+mn-lt"/>
        <a:ea typeface="+mn-ea"/>
        <a:cs typeface="+mn-cs"/>
      </a:defRPr>
    </a:lvl5pPr>
    <a:lvl6pPr marL="6076188" algn="l" defTabSz="2430475" rtl="0" eaLnBrk="1" latinLnBrk="0" hangingPunct="1">
      <a:defRPr sz="4784" kern="1200">
        <a:solidFill>
          <a:schemeClr val="tx1"/>
        </a:solidFill>
        <a:latin typeface="+mn-lt"/>
        <a:ea typeface="+mn-ea"/>
        <a:cs typeface="+mn-cs"/>
      </a:defRPr>
    </a:lvl6pPr>
    <a:lvl7pPr marL="7291426" algn="l" defTabSz="2430475" rtl="0" eaLnBrk="1" latinLnBrk="0" hangingPunct="1">
      <a:defRPr sz="4784" kern="1200">
        <a:solidFill>
          <a:schemeClr val="tx1"/>
        </a:solidFill>
        <a:latin typeface="+mn-lt"/>
        <a:ea typeface="+mn-ea"/>
        <a:cs typeface="+mn-cs"/>
      </a:defRPr>
    </a:lvl7pPr>
    <a:lvl8pPr marL="8506663" algn="l" defTabSz="2430475" rtl="0" eaLnBrk="1" latinLnBrk="0" hangingPunct="1">
      <a:defRPr sz="4784" kern="1200">
        <a:solidFill>
          <a:schemeClr val="tx1"/>
        </a:solidFill>
        <a:latin typeface="+mn-lt"/>
        <a:ea typeface="+mn-ea"/>
        <a:cs typeface="+mn-cs"/>
      </a:defRPr>
    </a:lvl8pPr>
    <a:lvl9pPr marL="9721901" algn="l" defTabSz="2430475" rtl="0" eaLnBrk="1" latinLnBrk="0" hangingPunct="1">
      <a:defRPr sz="47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6737" userDrawn="1">
          <p15:clr>
            <a:srgbClr val="A4A3A4"/>
          </p15:clr>
        </p15:guide>
        <p15:guide id="3" orient="horz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B098D"/>
    <a:srgbClr val="2104CE"/>
    <a:srgbClr val="2962A7"/>
    <a:srgbClr val="1724C2"/>
    <a:srgbClr val="5F89BD"/>
    <a:srgbClr val="1D2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>
      <p:cViewPr varScale="1">
        <p:scale>
          <a:sx n="18" d="100"/>
          <a:sy n="18" d="100"/>
        </p:scale>
        <p:origin x="1205" y="72"/>
      </p:cViewPr>
      <p:guideLst>
        <p:guide pos="6737"/>
        <p:guide orient="horz" pos="95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7" y="9404943"/>
            <a:ext cx="18176082" cy="64895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5" y="17155954"/>
            <a:ext cx="14968538" cy="773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228" y="1618887"/>
            <a:ext cx="2706364" cy="344450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1419" y="1618887"/>
            <a:ext cx="7766413" cy="34445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60" y="19454632"/>
            <a:ext cx="18176082" cy="6012993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60" y="12831930"/>
            <a:ext cx="18176082" cy="6622702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419" y="9418961"/>
            <a:ext cx="5234535" cy="2664499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344" y="9418961"/>
            <a:ext cx="5238246" cy="2664499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7" y="1212412"/>
            <a:ext cx="19245262" cy="504587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6" y="6776886"/>
            <a:ext cx="9448147" cy="2824282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6" y="9601172"/>
            <a:ext cx="9448147" cy="1744329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87" y="6776886"/>
            <a:ext cx="9451859" cy="2824282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87" y="9601172"/>
            <a:ext cx="9451859" cy="1744329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2" y="1205404"/>
            <a:ext cx="7035068" cy="5129967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10" y="1205408"/>
            <a:ext cx="11954039" cy="25839055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2" y="6335376"/>
            <a:ext cx="7035068" cy="20709089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3" y="21192650"/>
            <a:ext cx="12830175" cy="2501913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3" y="2705150"/>
            <a:ext cx="12830175" cy="18165128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3" y="23694559"/>
            <a:ext cx="12830175" cy="3553132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7" y="1212412"/>
            <a:ext cx="19245262" cy="5045870"/>
          </a:xfrm>
          <a:prstGeom prst="rect">
            <a:avLst/>
          </a:prstGeom>
        </p:spPr>
        <p:txBody>
          <a:bodyPr vert="horz" lIns="182871" tIns="91435" rIns="182871" bIns="9143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7" y="7064223"/>
            <a:ext cx="19245262" cy="19980239"/>
          </a:xfrm>
          <a:prstGeom prst="rect">
            <a:avLst/>
          </a:prstGeom>
        </p:spPr>
        <p:txBody>
          <a:bodyPr vert="horz" lIns="182871" tIns="91435" rIns="182871" bIns="914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2" y="28060640"/>
            <a:ext cx="4989515" cy="1611875"/>
          </a:xfrm>
          <a:prstGeom prst="rect">
            <a:avLst/>
          </a:prstGeom>
        </p:spPr>
        <p:txBody>
          <a:bodyPr vert="horz" lIns="182871" tIns="91435" rIns="182871" bIns="91435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2B60-3ACF-4E3B-ACCA-3CF86291A092}" type="datetimeFigureOut">
              <a:rPr lang="en-AU" smtClean="0"/>
              <a:pPr/>
              <a:t>27/06/2021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3" y="28060640"/>
            <a:ext cx="6771483" cy="1611875"/>
          </a:xfrm>
          <a:prstGeom prst="rect">
            <a:avLst/>
          </a:prstGeom>
        </p:spPr>
        <p:txBody>
          <a:bodyPr vert="horz" lIns="182871" tIns="91435" rIns="182871" bIns="91435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3" y="28060640"/>
            <a:ext cx="4989515" cy="1611875"/>
          </a:xfrm>
          <a:prstGeom prst="rect">
            <a:avLst/>
          </a:prstGeom>
        </p:spPr>
        <p:txBody>
          <a:bodyPr vert="horz" lIns="182871" tIns="91435" rIns="182871" bIns="91435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13183-5519-4382-A06A-65296847D91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>
            <a:extLst>
              <a:ext uri="{FF2B5EF4-FFF2-40B4-BE49-F238E27FC236}">
                <a16:creationId xmlns:a16="http://schemas.microsoft.com/office/drawing/2014/main" id="{F8A272DE-12AD-4D1F-96E2-C95B13820F37}"/>
              </a:ext>
            </a:extLst>
          </p:cNvPr>
          <p:cNvSpPr/>
          <p:nvPr/>
        </p:nvSpPr>
        <p:spPr>
          <a:xfrm>
            <a:off x="0" y="0"/>
            <a:ext cx="21383625" cy="4912470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706" y="2103587"/>
            <a:ext cx="20577175" cy="2592859"/>
          </a:xfrm>
        </p:spPr>
        <p:txBody>
          <a:bodyPr>
            <a:norm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标题</a:t>
            </a:r>
            <a:br>
              <a:rPr lang="en-AU" sz="8000" dirty="0"/>
            </a:br>
            <a:r>
              <a:rPr lang="zh-CN" altLang="en-US" sz="3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作者</a:t>
            </a:r>
            <a:br>
              <a:rPr lang="en-US" altLang="zh-CN" sz="2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zh-CN" altLang="en-US" sz="3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作者单位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4590" y="6640663"/>
            <a:ext cx="8947325" cy="452348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ct val="20000"/>
              </a:spcBef>
            </a:pPr>
            <a:r>
              <a:rPr lang="zh-CN" altLang="en-US" sz="2000" b="1" dirty="0">
                <a:solidFill>
                  <a:schemeClr val="tx1"/>
                </a:solidFill>
              </a:rPr>
              <a:t>研究目的及意义：</a:t>
            </a:r>
            <a:r>
              <a:rPr lang="zh-CN" altLang="en-US" sz="2000" dirty="0">
                <a:solidFill>
                  <a:schemeClr val="tx1"/>
                </a:solidFill>
              </a:rPr>
              <a:t>研究目的意义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6436" y="11617760"/>
            <a:ext cx="8955479" cy="439412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CN" altLang="en-US" sz="2000" b="1" dirty="0">
                <a:solidFill>
                  <a:schemeClr val="tx1"/>
                </a:solidFill>
              </a:rPr>
              <a:t>研究方法：</a:t>
            </a:r>
            <a:r>
              <a:rPr lang="zh-CN" altLang="en-US" sz="2000" dirty="0">
                <a:solidFill>
                  <a:schemeClr val="tx1"/>
                </a:solidFill>
              </a:rPr>
              <a:t>研究方法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983" y="16348720"/>
            <a:ext cx="9016931" cy="2952328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CN" altLang="en-US" sz="2000" b="1" dirty="0">
                <a:solidFill>
                  <a:schemeClr val="tx1"/>
                </a:solidFill>
              </a:rPr>
              <a:t>研究结果：</a:t>
            </a:r>
            <a:r>
              <a:rPr lang="zh-CN" altLang="en-US" sz="2000" dirty="0">
                <a:solidFill>
                  <a:schemeClr val="tx1"/>
                </a:solidFill>
              </a:rPr>
              <a:t>研究结果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956" y="19599726"/>
            <a:ext cx="8926806" cy="7561243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CN" altLang="en-US" sz="2000" b="1" dirty="0">
                <a:solidFill>
                  <a:schemeClr val="tx1"/>
                </a:solidFill>
              </a:rPr>
              <a:t>结果讨论：</a:t>
            </a:r>
            <a:r>
              <a:rPr lang="zh-CN" altLang="en-US" sz="2000" dirty="0">
                <a:solidFill>
                  <a:schemeClr val="tx1"/>
                </a:solidFill>
              </a:rPr>
              <a:t>结果讨论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09270" y="6640662"/>
            <a:ext cx="10491654" cy="1683685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CN" altLang="en-US" sz="2000" b="1" dirty="0">
                <a:solidFill>
                  <a:schemeClr val="tx1"/>
                </a:solidFill>
              </a:rPr>
              <a:t>主要结论：</a:t>
            </a:r>
            <a:r>
              <a:rPr lang="zh-CN" altLang="en-US" sz="2000" dirty="0">
                <a:solidFill>
                  <a:schemeClr val="tx1"/>
                </a:solidFill>
              </a:rPr>
              <a:t>主要结论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31904" y="24052249"/>
            <a:ext cx="10469019" cy="318270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CN" altLang="en-US" sz="2000" b="1" dirty="0">
                <a:solidFill>
                  <a:schemeClr val="tx1"/>
                </a:solidFill>
              </a:rPr>
              <a:t>参考文献：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9116BDE9-4403-47D5-A45A-3D8258BD9C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8" y="412110"/>
            <a:ext cx="2776894" cy="1260000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3D3BDB8A-FBFC-43AD-98B8-E0339908DCAD}"/>
              </a:ext>
            </a:extLst>
          </p:cNvPr>
          <p:cNvGrpSpPr/>
          <p:nvPr/>
        </p:nvGrpSpPr>
        <p:grpSpPr>
          <a:xfrm>
            <a:off x="3311790" y="426557"/>
            <a:ext cx="8935722" cy="1231106"/>
            <a:chOff x="3235745" y="426557"/>
            <a:chExt cx="8935722" cy="1231106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1D253FD7-B2FB-45C8-82A6-F70E6D92B171}"/>
                </a:ext>
              </a:extLst>
            </p:cNvPr>
            <p:cNvSpPr txBox="1"/>
            <p:nvPr/>
          </p:nvSpPr>
          <p:spPr>
            <a:xfrm>
              <a:off x="3235772" y="426557"/>
              <a:ext cx="893569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zh-CN" altLang="en-US" sz="3200" b="1" i="0" dirty="0">
                  <a:ln w="0"/>
                  <a:solidFill>
                    <a:schemeClr val="bg1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第六届非常规油气地质评价暨新能源学术研讨会</a:t>
              </a:r>
            </a:p>
            <a:p>
              <a:r>
                <a:rPr lang="zh-CN" altLang="en-US" sz="3200" dirty="0"/>
                <a:t>       </a:t>
              </a:r>
              <a:r>
                <a:rPr lang="zh-CN" altLang="en-US" sz="3200" dirty="0">
                  <a:solidFill>
                    <a:schemeClr val="bg1"/>
                  </a:solidFill>
                </a:rPr>
                <a:t>所在分会场                                编号：</a:t>
              </a:r>
            </a:p>
          </p:txBody>
        </p:sp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6657371B-0CC5-432B-B5B6-76A754210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745" y="1032343"/>
              <a:ext cx="591383" cy="591383"/>
            </a:xfrm>
            <a:prstGeom prst="rect">
              <a:avLst/>
            </a:prstGeom>
          </p:spPr>
        </p:pic>
      </p:grpSp>
      <p:sp>
        <p:nvSpPr>
          <p:cNvPr id="35" name="矩形 34">
            <a:extLst>
              <a:ext uri="{FF2B5EF4-FFF2-40B4-BE49-F238E27FC236}">
                <a16:creationId xmlns:a16="http://schemas.microsoft.com/office/drawing/2014/main" id="{D5394033-169B-44AC-B2D1-1B5686537A24}"/>
              </a:ext>
            </a:extLst>
          </p:cNvPr>
          <p:cNvSpPr/>
          <p:nvPr/>
        </p:nvSpPr>
        <p:spPr>
          <a:xfrm>
            <a:off x="-1" y="29242870"/>
            <a:ext cx="21383625" cy="1016416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0" i="0" dirty="0">
                <a:solidFill>
                  <a:schemeClr val="bg1"/>
                </a:solidFill>
                <a:effectLst/>
                <a:latin typeface="+mn-ea"/>
              </a:rPr>
              <a:t>附作者简介，包括：姓名、性别、出生年月、籍贯、技术职称、从事专业、工作单位地址及邮编、联系电话、电子信箱等，如：张三，男，</a:t>
            </a:r>
            <a:r>
              <a:rPr lang="en-US" altLang="zh-CN" sz="2000" b="0" i="0" dirty="0">
                <a:solidFill>
                  <a:schemeClr val="bg1"/>
                </a:solidFill>
                <a:effectLst/>
                <a:latin typeface="+mn-ea"/>
              </a:rPr>
              <a:t>19xx</a:t>
            </a:r>
            <a:r>
              <a:rPr lang="zh-CN" altLang="en-US" sz="2000" b="0" i="0" dirty="0">
                <a:solidFill>
                  <a:schemeClr val="bg1"/>
                </a:solidFill>
                <a:effectLst/>
                <a:latin typeface="+mn-ea"/>
              </a:rPr>
              <a:t>年</a:t>
            </a:r>
            <a:r>
              <a:rPr lang="en-US" altLang="zh-CN" sz="2000" b="0" i="0" dirty="0">
                <a:solidFill>
                  <a:schemeClr val="bg1"/>
                </a:solidFill>
                <a:effectLst/>
                <a:latin typeface="+mn-ea"/>
              </a:rPr>
              <a:t>x</a:t>
            </a:r>
            <a:r>
              <a:rPr lang="zh-CN" altLang="en-US" sz="2000" b="0" i="0" dirty="0">
                <a:solidFill>
                  <a:schemeClr val="bg1"/>
                </a:solidFill>
                <a:effectLst/>
                <a:latin typeface="+mn-ea"/>
              </a:rPr>
              <a:t>月生，河北省保定市人，教授（教授级高工），主要从事页岩气储层地质研究，北京市</a:t>
            </a:r>
            <a:r>
              <a:rPr lang="en-US" altLang="zh-CN" sz="2000" b="0" i="0" dirty="0">
                <a:solidFill>
                  <a:schemeClr val="bg1"/>
                </a:solidFill>
                <a:effectLst/>
                <a:latin typeface="+mn-ea"/>
              </a:rPr>
              <a:t>xxx</a:t>
            </a:r>
            <a:r>
              <a:rPr lang="zh-CN" altLang="en-US" sz="2000" b="0" i="0" dirty="0">
                <a:solidFill>
                  <a:schemeClr val="bg1"/>
                </a:solidFill>
                <a:effectLst/>
                <a:latin typeface="+mn-ea"/>
              </a:rPr>
              <a:t>区，</a:t>
            </a:r>
            <a:r>
              <a:rPr lang="en-US" altLang="zh-CN" sz="2000" b="0" i="0" dirty="0">
                <a:solidFill>
                  <a:schemeClr val="bg1"/>
                </a:solidFill>
                <a:effectLst/>
                <a:latin typeface="+mn-ea"/>
              </a:rPr>
              <a:t>xxx</a:t>
            </a:r>
            <a:r>
              <a:rPr lang="zh-CN" altLang="en-US" sz="2000" b="0" i="0" dirty="0">
                <a:solidFill>
                  <a:schemeClr val="bg1"/>
                </a:solidFill>
                <a:effectLst/>
                <a:latin typeface="+mn-ea"/>
              </a:rPr>
              <a:t>公司（研究院），</a:t>
            </a:r>
            <a:r>
              <a:rPr lang="en-US" altLang="zh-CN" sz="2000" b="0" i="0" dirty="0">
                <a:solidFill>
                  <a:schemeClr val="bg1"/>
                </a:solidFill>
                <a:effectLst/>
                <a:latin typeface="+mn-ea"/>
              </a:rPr>
              <a:t>100001</a:t>
            </a:r>
            <a:r>
              <a:rPr lang="zh-CN" altLang="en-US" sz="2000" b="0" i="0" dirty="0">
                <a:solidFill>
                  <a:schemeClr val="bg1"/>
                </a:solidFill>
                <a:effectLst/>
                <a:latin typeface="+mn-ea"/>
              </a:rPr>
              <a:t>，</a:t>
            </a:r>
            <a:r>
              <a:rPr lang="en-US" altLang="zh-CN" sz="2000" b="0" i="0" dirty="0">
                <a:solidFill>
                  <a:schemeClr val="bg1"/>
                </a:solidFill>
                <a:effectLst/>
                <a:latin typeface="+mn-ea"/>
              </a:rPr>
              <a:t>1881080xxxx</a:t>
            </a:r>
            <a:r>
              <a:rPr lang="zh-CN" altLang="en-US" sz="2000" b="0" i="0" dirty="0">
                <a:solidFill>
                  <a:schemeClr val="bg1"/>
                </a:solidFill>
                <a:effectLst/>
                <a:latin typeface="+mn-ea"/>
              </a:rPr>
              <a:t>，</a:t>
            </a:r>
            <a:r>
              <a:rPr lang="en-US" altLang="zh-CN" sz="2000" b="0" i="0" dirty="0">
                <a:solidFill>
                  <a:schemeClr val="bg1"/>
                </a:solidFill>
                <a:effectLst/>
                <a:latin typeface="+mn-ea"/>
              </a:rPr>
              <a:t>xxx@xxx.com</a:t>
            </a:r>
            <a:r>
              <a:rPr lang="zh-CN" altLang="en-US" sz="2000" b="0" i="0" dirty="0">
                <a:solidFill>
                  <a:schemeClr val="bg1"/>
                </a:solidFill>
                <a:effectLst/>
                <a:latin typeface="+mn-ea"/>
              </a:rPr>
              <a:t>；</a:t>
            </a:r>
            <a:endParaRPr lang="zh-CN" altLang="en-US" sz="20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4225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140</Words>
  <Application>Microsoft Office PowerPoint</Application>
  <PresentationFormat>自定义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Theme</vt:lpstr>
      <vt:lpstr>标题 作者 作者单位</vt:lpstr>
    </vt:vector>
  </TitlesOfParts>
  <Company>QUT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Poster</dc:title>
  <dc:creator>caspera</dc:creator>
  <cp:lastModifiedBy>sun jiani</cp:lastModifiedBy>
  <cp:revision>126</cp:revision>
  <dcterms:created xsi:type="dcterms:W3CDTF">2014-04-27T22:54:35Z</dcterms:created>
  <dcterms:modified xsi:type="dcterms:W3CDTF">2021-06-27T09:06:27Z</dcterms:modified>
</cp:coreProperties>
</file>